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71" r:id="rId5"/>
    <p:sldId id="272" r:id="rId6"/>
    <p:sldId id="275" r:id="rId7"/>
    <p:sldId id="274" r:id="rId8"/>
    <p:sldId id="273" r:id="rId9"/>
    <p:sldId id="267" r:id="rId10"/>
    <p:sldId id="262" r:id="rId11"/>
    <p:sldId id="277" r:id="rId12"/>
    <p:sldId id="276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AECE-CB05-42B1-B0D5-233BA374C365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7598A-C1F6-4F92-AEE9-148A77D8BE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1789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AECE-CB05-42B1-B0D5-233BA374C365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7598A-C1F6-4F92-AEE9-148A77D8BE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6975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AECE-CB05-42B1-B0D5-233BA374C365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7598A-C1F6-4F92-AEE9-148A77D8BE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5329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AECE-CB05-42B1-B0D5-233BA374C365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7598A-C1F6-4F92-AEE9-148A77D8BE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0505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AECE-CB05-42B1-B0D5-233BA374C365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7598A-C1F6-4F92-AEE9-148A77D8BE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866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AECE-CB05-42B1-B0D5-233BA374C365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7598A-C1F6-4F92-AEE9-148A77D8BE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0958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AECE-CB05-42B1-B0D5-233BA374C365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7598A-C1F6-4F92-AEE9-148A77D8BE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228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AECE-CB05-42B1-B0D5-233BA374C365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7598A-C1F6-4F92-AEE9-148A77D8BE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6370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AECE-CB05-42B1-B0D5-233BA374C365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7598A-C1F6-4F92-AEE9-148A77D8BE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1397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AECE-CB05-42B1-B0D5-233BA374C365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7598A-C1F6-4F92-AEE9-148A77D8BE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6162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AECE-CB05-42B1-B0D5-233BA374C365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7598A-C1F6-4F92-AEE9-148A77D8BE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4209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CBAECE-CB05-42B1-B0D5-233BA374C365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67598A-C1F6-4F92-AEE9-148A77D8BE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8701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21673" y="154909"/>
            <a:ext cx="1130530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 бюджетное общеобразовательное учреждение  </a:t>
            </a:r>
            <a:b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«Средняя общеобразовательная школа №7 г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Азнакаево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b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Азнакаевского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РТ 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56238" y="3031557"/>
            <a:ext cx="901176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конкурс</a:t>
            </a:r>
            <a:br>
              <a:rPr lang="ru-RU" sz="5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«Лучшая шахматная зона» 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34621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46760"/>
            <a:ext cx="10515600" cy="543020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i="0" dirty="0" smtClean="0">
                <a:solidFill>
                  <a:srgbClr val="111111"/>
                </a:solidFill>
                <a:effectLst/>
              </a:rPr>
              <a:t>     </a:t>
            </a:r>
            <a:r>
              <a:rPr lang="ru-RU" b="1" u="sng" dirty="0" smtClean="0">
                <a:effectLst/>
              </a:rPr>
              <a:t>Шахматы </a:t>
            </a:r>
            <a:r>
              <a:rPr lang="ru-RU" b="1" i="0" dirty="0" smtClean="0">
                <a:effectLst/>
              </a:rPr>
              <a:t>— одна из самых древнейших игр с интересной историей, наполненной легендами. Для многих она является любимым увлечением. Есть люди, которые занимаются шахматами профессионально, и игра становится неотъемлемой частью их жизни. Во многих странах шахматные турниры признаны как отдельный вид спорта. Регулярные соревнования проходят по всему миру.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     </a:t>
            </a:r>
            <a:r>
              <a:rPr lang="ru-RU" b="1" i="0" dirty="0" smtClean="0">
                <a:effectLst/>
              </a:rPr>
              <a:t>Шахматы принадлежат к категории интеллектуальных игр, которая популярна по всему миру, проводятся соревнования. В России шахматы являются поистине народной игрой еще с советских времен. В данной статье мы рассмотрим историю возникновения шахмат и кратко проследим их эволюцию вплоть до наших дней.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26493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rgbClr val="111111"/>
                </a:solidFill>
                <a:latin typeface="+mn-lt"/>
              </a:rPr>
              <a:t>История появления шахмат</a:t>
            </a:r>
            <a:endParaRPr lang="ru-RU" sz="4000" b="1" dirty="0">
              <a:latin typeface="+mn-lt"/>
            </a:endParaRPr>
          </a:p>
        </p:txBody>
      </p:sp>
      <p:pic>
        <p:nvPicPr>
          <p:cNvPr id="1028" name="Picture 4" descr="история шахмат для детей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2610644"/>
            <a:ext cx="3941762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471160" y="815340"/>
            <a:ext cx="6096000" cy="532453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0" i="0" dirty="0" smtClean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     </a:t>
            </a:r>
            <a:r>
              <a:rPr lang="ru-RU" sz="2000" b="1" i="0" dirty="0" smtClean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Появилась эта необычная игра примерно 2000 лет назад в Индии. Однако, называлась она иначе – Чатуранга. С тех пор ее правила менялись, и в настоящее время современная игра представляется немного иначе. </a:t>
            </a:r>
          </a:p>
          <a:p>
            <a:r>
              <a:rPr lang="ru-RU" sz="2000" b="1" dirty="0">
                <a:solidFill>
                  <a:srgbClr val="111111"/>
                </a:solidFill>
                <a:latin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srgbClr val="111111"/>
                </a:solidFill>
                <a:latin typeface="Arial" panose="020B0604020202020204" pitchFamily="34" charset="0"/>
              </a:rPr>
              <a:t>    </a:t>
            </a:r>
            <a:r>
              <a:rPr lang="ru-RU" sz="2000" b="1" i="0" dirty="0" smtClean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Слово «шахматы» происходит из персидского языка от двух слов «шах» — «король» и «мат» — «мертв». Есть предположение, что игра в шахматы была прототипом войны, только без настоящих жертв. Это привлекало многих правителей. Они понимали, что можно обойтись без настоящих тяжелых битв и потерь собственного войска. Обыграв противника в игре, они признавались победителями.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13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96545"/>
          </a:xfrm>
        </p:spPr>
      </p:pic>
      <p:sp>
        <p:nvSpPr>
          <p:cNvPr id="5" name="Прямоугольник 4"/>
          <p:cNvSpPr/>
          <p:nvPr/>
        </p:nvSpPr>
        <p:spPr>
          <a:xfrm>
            <a:off x="1837747" y="150743"/>
            <a:ext cx="907068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шахматной зоны </a:t>
            </a:r>
          </a:p>
          <a:p>
            <a:pPr algn="ctr"/>
            <a:r>
              <a:rPr lang="ru-RU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«Дебют» 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909" y="2566132"/>
            <a:ext cx="6255327" cy="41676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73" y="1690688"/>
            <a:ext cx="6022227" cy="40123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03493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96545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906" y="-73812"/>
            <a:ext cx="5401094" cy="319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3812"/>
            <a:ext cx="6610797" cy="44044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43" y="3197499"/>
            <a:ext cx="5999018" cy="39968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94360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96545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479" y="-73813"/>
            <a:ext cx="6286848" cy="41886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3812"/>
            <a:ext cx="6610797" cy="44044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54392"/>
            <a:ext cx="5430981" cy="3618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3945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96545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479" y="-73813"/>
            <a:ext cx="6127521" cy="41886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3812"/>
            <a:ext cx="6610797" cy="44044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62897"/>
            <a:ext cx="6064479" cy="36013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480" y="3862897"/>
            <a:ext cx="6127520" cy="36013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376833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96545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479" y="-73813"/>
            <a:ext cx="6286848" cy="41886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3812"/>
            <a:ext cx="6610797" cy="44044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95076"/>
            <a:ext cx="5555674" cy="37014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140440" y="3941401"/>
            <a:ext cx="3601382" cy="27709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304583" y="3939501"/>
            <a:ext cx="3909423" cy="38654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495811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9654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7" y="3395162"/>
            <a:ext cx="4801842" cy="36013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1155" y="-38334"/>
            <a:ext cx="2575121" cy="3433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7" y="-38334"/>
            <a:ext cx="4801842" cy="36013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79256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35880" y="365125"/>
            <a:ext cx="310896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b="0" i="0" dirty="0" smtClean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/>
            </a:r>
            <a:br>
              <a:rPr lang="ru-RU" b="0" i="0" dirty="0" smtClean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</a:br>
            <a:r>
              <a:rPr lang="ru-RU" b="0" i="0" dirty="0" smtClean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/>
            </a:r>
            <a:br>
              <a:rPr lang="ru-RU" b="0" i="0" dirty="0" smtClean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</a:br>
            <a:r>
              <a:rPr lang="ru-RU" b="0" i="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Польза </a:t>
            </a:r>
            <a:br>
              <a:rPr lang="ru-RU" b="0" i="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</a:br>
            <a:r>
              <a:rPr lang="ru-RU" b="0" i="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игры </a:t>
            </a:r>
            <a:br>
              <a:rPr lang="ru-RU" b="0" i="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</a:br>
            <a:r>
              <a:rPr lang="ru-RU" b="0" i="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в шахматы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49190" y="1690688"/>
            <a:ext cx="536829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0" i="0" dirty="0" smtClean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     </a:t>
            </a:r>
          </a:p>
          <a:p>
            <a:pPr marL="0" indent="0">
              <a:buNone/>
            </a:pPr>
            <a:r>
              <a:rPr lang="ru-RU" b="0" i="0" dirty="0" smtClean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     </a:t>
            </a:r>
            <a:r>
              <a:rPr lang="ru-RU" sz="3000" b="1" i="0" dirty="0" smtClean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Эта игра настолько уникальна, что ей легко увлечься. Особенно она полезна для младшего поколения. Дети без больших сложностей осваивают ее.      </a:t>
            </a:r>
          </a:p>
          <a:p>
            <a:pPr marL="0" indent="0">
              <a:buNone/>
            </a:pPr>
            <a:r>
              <a:rPr lang="ru-RU" sz="3000" b="1" i="0" dirty="0" smtClean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    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122" name="Picture 2" descr="история игры в шахматы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90" y="529272"/>
            <a:ext cx="4762500" cy="3433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939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7326932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7719904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207</Words>
  <Application>Microsoft Office PowerPoint</Application>
  <PresentationFormat>Широкоэкранный</PresentationFormat>
  <Paragraphs>12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История появления шахмат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Польза  игры  в шахматы 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f.airat@list.ru</dc:creator>
  <cp:lastModifiedBy>f.airat@list.ru</cp:lastModifiedBy>
  <cp:revision>5</cp:revision>
  <dcterms:created xsi:type="dcterms:W3CDTF">2021-03-16T09:44:23Z</dcterms:created>
  <dcterms:modified xsi:type="dcterms:W3CDTF">2021-03-16T11:00:07Z</dcterms:modified>
</cp:coreProperties>
</file>